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79" r:id="rId4"/>
    <p:sldId id="278" r:id="rId5"/>
    <p:sldId id="280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9" autoAdjust="0"/>
    <p:restoredTop sz="94660"/>
  </p:normalViewPr>
  <p:slideViewPr>
    <p:cSldViewPr>
      <p:cViewPr varScale="1">
        <p:scale>
          <a:sx n="69" d="100"/>
          <a:sy n="69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0"/>
            <a:ext cx="79248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Berlin Sans FB" pitchFamily="34" charset="0"/>
              </a:rPr>
              <a:t>Introduction to Molecular Biology</a:t>
            </a:r>
            <a:br>
              <a:rPr lang="en-US" dirty="0" smtClean="0">
                <a:latin typeface="Berlin Sans FB" pitchFamily="34" charset="0"/>
              </a:rPr>
            </a:br>
            <a:r>
              <a:rPr lang="en-US" dirty="0" smtClean="0">
                <a:latin typeface="Berlin Sans FB" pitchFamily="34" charset="0"/>
              </a:rPr>
              <a:t> Lab 3</a:t>
            </a:r>
            <a:endParaRPr lang="ar-IQ" dirty="0">
              <a:latin typeface="Berlin Sans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9144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Dr. </a:t>
            </a:r>
            <a:r>
              <a:rPr lang="en-US" dirty="0" err="1" smtClean="0">
                <a:solidFill>
                  <a:schemeClr val="tx1"/>
                </a:solidFill>
                <a:latin typeface="Berlin Sans FB" pitchFamily="34" charset="0"/>
              </a:rPr>
              <a:t>Rawa</a:t>
            </a:r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 Abdul </a:t>
            </a:r>
            <a:r>
              <a:rPr lang="en-US" dirty="0" err="1" smtClean="0">
                <a:solidFill>
                  <a:schemeClr val="tx1"/>
                </a:solidFill>
                <a:latin typeface="Berlin Sans FB" pitchFamily="34" charset="0"/>
              </a:rPr>
              <a:t>Redha</a:t>
            </a:r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 Aziz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Berlin Sans FB" pitchFamily="34" charset="0"/>
              </a:rPr>
              <a:t>Ph.D</a:t>
            </a:r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 Antibiotics/ Molecular biology</a:t>
            </a:r>
            <a:endParaRPr lang="ar-IQ" dirty="0">
              <a:solidFill>
                <a:schemeClr val="tx1"/>
              </a:solidFill>
              <a:latin typeface="Berlin Sans FB" pitchFamily="34" charset="0"/>
            </a:endParaRPr>
          </a:p>
        </p:txBody>
      </p:sp>
      <p:pic>
        <p:nvPicPr>
          <p:cNvPr id="4" name="Picture 2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 l="5206" r="4555"/>
          <a:stretch>
            <a:fillRect/>
          </a:stretch>
        </p:blipFill>
        <p:spPr bwMode="auto">
          <a:xfrm>
            <a:off x="7315200" y="228600"/>
            <a:ext cx="1600200" cy="1511727"/>
          </a:xfrm>
          <a:prstGeom prst="rect">
            <a:avLst/>
          </a:prstGeom>
          <a:noFill/>
        </p:spPr>
      </p:pic>
      <p:pic>
        <p:nvPicPr>
          <p:cNvPr id="5" name="Picture 1" descr="شعار العلو2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1545752" cy="1518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rawa\Pictures\ControlCenter3\Scan\CCF11032018_0001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2" t="15738" r="16783" b="39725"/>
          <a:stretch/>
        </p:blipFill>
        <p:spPr bwMode="auto">
          <a:xfrm>
            <a:off x="0" y="484908"/>
            <a:ext cx="9144000" cy="6373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946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wa\Pictures\ControlCenter3\Scan\CCF11032018_0001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2" t="59757" r="16783" b="2006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7342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wa\Pictures\ControlCenter3\Scan\CCF11032018_0001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8" t="13155" r="16434" b="48505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5832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wa\Pictures\ControlCenter3\Scan\CCF11032018_0001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8" t="51906" r="16666" b="16861"/>
          <a:stretch/>
        </p:blipFill>
        <p:spPr bwMode="auto">
          <a:xfrm>
            <a:off x="0" y="20782"/>
            <a:ext cx="9144000" cy="6837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2996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9" y="1828800"/>
            <a:ext cx="4525962" cy="41783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862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Berlin Sans FB" pitchFamily="34" charset="0"/>
              </a:rPr>
              <a:t>Any Question?</a:t>
            </a:r>
            <a:endParaRPr lang="ar-IQ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175</TotalTime>
  <Words>18</Words>
  <Application>Microsoft Office PowerPoint</Application>
  <PresentationFormat>On-screen Show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Concourse</vt:lpstr>
      <vt:lpstr>Introduction to Molecular Biology  Lab 3</vt:lpstr>
      <vt:lpstr>PowerPoint Presentation</vt:lpstr>
      <vt:lpstr>PowerPoint Presentation</vt:lpstr>
      <vt:lpstr>PowerPoint Presentation</vt:lpstr>
      <vt:lpstr>PowerPoint Presentation</vt:lpstr>
      <vt:lpstr>Any Question?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DR.Ahmed Saker 2o1O</cp:lastModifiedBy>
  <cp:revision>145</cp:revision>
  <dcterms:created xsi:type="dcterms:W3CDTF">2006-08-16T00:00:00Z</dcterms:created>
  <dcterms:modified xsi:type="dcterms:W3CDTF">2018-11-18T18:01:05Z</dcterms:modified>
</cp:coreProperties>
</file>